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57" r:id="rId3"/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4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4420-7462-EE44-8D76-D2F1E080FD7B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7688A-640C-A74B-9543-3D24A30FC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40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29B4-D448-4D43-81AC-7A22B289F479}" type="datetimeFigureOut">
              <a:rPr lang="en-US" smtClean="0"/>
              <a:t>03/11/14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B8DCB-CB50-E541-AEA2-B8BB7F6E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4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80678" y="3710880"/>
            <a:ext cx="1398104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dirty="0" smtClean="0"/>
              <a:t>Click to edit Master text styles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1397-A2BB-4746-ADE5-642FA6B38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6422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1397-A2BB-4746-ADE5-642FA6B38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3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1397-A2BB-4746-ADE5-642FA6B384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5548" y="1417638"/>
            <a:ext cx="1398104" cy="0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2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80678" y="3710880"/>
            <a:ext cx="1398104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98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80678" y="3710880"/>
            <a:ext cx="1398104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5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rotWithShape="1"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dirty="0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880678" y="3710880"/>
            <a:ext cx="1398104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6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dirty="0" smtClean="0"/>
              <a:t>Click to edit Master text styles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1397-A2BB-4746-ADE5-642FA6B384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5548" y="1417638"/>
            <a:ext cx="1398104" cy="0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91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dirty="0" smtClean="0"/>
              <a:t>Click to edit Master text styles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dirty="0" smtClean="0"/>
              <a:t>Click to edit Master text styles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1397-A2BB-4746-ADE5-642FA6B384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45548" y="1417638"/>
            <a:ext cx="1398104" cy="0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48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dirty="0" smtClean="0"/>
              <a:t>Click to edit Master text styles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AA0F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1397-A2BB-4746-ADE5-642FA6B3845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45548" y="1417638"/>
            <a:ext cx="1398104" cy="0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1397-A2BB-4746-ADE5-642FA6B3845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45548" y="1417638"/>
            <a:ext cx="1398104" cy="0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7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E1397-A2BB-4746-ADE5-642FA6B38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0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886174"/>
            <a:ext cx="9144000" cy="971826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6706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31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dirty="0" smtClean="0"/>
              <a:t>Click to edit Master text styles</a:t>
            </a:r>
          </a:p>
          <a:p>
            <a:pPr lvl="1"/>
            <a:r>
              <a:rPr lang="is-IS" dirty="0" smtClean="0"/>
              <a:t>Second level</a:t>
            </a:r>
          </a:p>
          <a:p>
            <a:pPr lvl="2"/>
            <a:r>
              <a:rPr lang="is-IS" dirty="0" smtClean="0"/>
              <a:t>Third level</a:t>
            </a:r>
          </a:p>
          <a:p>
            <a:pPr lvl="3"/>
            <a:r>
              <a:rPr lang="is-IS" dirty="0" smtClean="0"/>
              <a:t>Fourth level</a:t>
            </a:r>
          </a:p>
          <a:p>
            <a:pPr lvl="4"/>
            <a:r>
              <a:rPr lang="is-I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1397-A2BB-4746-ADE5-642FA6B384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55565" y="385073"/>
            <a:ext cx="1431234" cy="921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173787"/>
            <a:ext cx="12223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2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TITILL </a:t>
            </a:r>
            <a:r>
              <a:rPr lang="en-US" dirty="0" err="1" smtClean="0"/>
              <a:t>Á</a:t>
            </a:r>
            <a:r>
              <a:rPr lang="en-US" dirty="0" smtClean="0"/>
              <a:t> EFNI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UNDIR TITILL EÐA N</a:t>
            </a:r>
            <a:r>
              <a:rPr lang="en-US" dirty="0" smtClean="0"/>
              <a:t>ÁNARI ÚTSKÝRING </a:t>
            </a:r>
            <a:r>
              <a:rPr lang="en-US" dirty="0" err="1" smtClean="0"/>
              <a:t>Á</a:t>
            </a:r>
            <a:r>
              <a:rPr lang="en-US" dirty="0" smtClean="0"/>
              <a:t> EFNI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9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LOREM IPSUM?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Lorem</a:t>
            </a:r>
            <a:r>
              <a:rPr lang="en-US" b="1" dirty="0"/>
              <a:t> </a:t>
            </a:r>
            <a:r>
              <a:rPr lang="en-US" b="1" dirty="0" err="1"/>
              <a:t>Ipsum</a:t>
            </a:r>
            <a:r>
              <a:rPr lang="en-US" dirty="0"/>
              <a:t> is simply dummy text of the printing and typesetting industry</a:t>
            </a:r>
            <a:r>
              <a:rPr lang="en-US" dirty="0" smtClean="0"/>
              <a:t>. </a:t>
            </a:r>
          </a:p>
          <a:p>
            <a:pPr lvl="1"/>
            <a:r>
              <a:rPr lang="is-IS" dirty="0" smtClean="0"/>
              <a:t>Dummy text</a:t>
            </a:r>
          </a:p>
          <a:p>
            <a:pPr lvl="1"/>
            <a:r>
              <a:rPr lang="is-IS" dirty="0" smtClean="0"/>
              <a:t>Dummy text</a:t>
            </a:r>
            <a:endParaRPr lang="en-US" dirty="0"/>
          </a:p>
          <a:p>
            <a:pPr lvl="1"/>
            <a:endParaRPr lang="is-IS" dirty="0"/>
          </a:p>
          <a:p>
            <a:r>
              <a:rPr lang="en-US" b="1" dirty="0" err="1" smtClean="0"/>
              <a:t>Lorem</a:t>
            </a:r>
            <a:r>
              <a:rPr lang="en-US" b="1" dirty="0" smtClean="0"/>
              <a:t> </a:t>
            </a:r>
            <a:r>
              <a:rPr lang="en-US" b="1" dirty="0" err="1" smtClean="0"/>
              <a:t>Ipsum</a:t>
            </a:r>
            <a:r>
              <a:rPr lang="en-US" dirty="0" smtClean="0"/>
              <a:t> is simply dummy text of the printing and typesetting industry. </a:t>
            </a:r>
          </a:p>
          <a:p>
            <a:pPr lvl="1"/>
            <a:r>
              <a:rPr lang="is-IS" dirty="0" smtClean="0"/>
              <a:t>Dummy text</a:t>
            </a:r>
          </a:p>
          <a:p>
            <a:pPr lvl="1"/>
            <a:r>
              <a:rPr lang="is-IS" dirty="0" smtClean="0"/>
              <a:t>Dummy 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883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MILLIS</a:t>
            </a:r>
            <a:r>
              <a:rPr lang="en-US" dirty="0" smtClean="0"/>
              <a:t>ÍÐA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EÐA JAFNVEL FORS</a:t>
            </a:r>
            <a:r>
              <a:rPr lang="en-US" dirty="0" smtClean="0"/>
              <a:t>ÍÐA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0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r>
              <a:rPr lang="en-US" b="0" dirty="0" smtClean="0"/>
              <a:t> FOR AN IMAGE?</a:t>
            </a:r>
            <a:endParaRPr lang="en-US" dirty="0"/>
          </a:p>
        </p:txBody>
      </p:sp>
      <p:pic>
        <p:nvPicPr>
          <p:cNvPr id="5" name="Picture Placeholder 4" descr="140830-FBR-AD-900x900-V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has been the industry's standard dummy text ever since the </a:t>
            </a:r>
            <a:r>
              <a:rPr lang="en-US" dirty="0" smtClean="0"/>
              <a:t>1500s.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8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S">
      <a:dk1>
        <a:sysClr val="windowText" lastClr="000000"/>
      </a:dk1>
      <a:lt1>
        <a:sysClr val="window" lastClr="FFFFFF"/>
      </a:lt1>
      <a:dk2>
        <a:srgbClr val="AA0F1F"/>
      </a:dk2>
      <a:lt2>
        <a:srgbClr val="FFFFFF"/>
      </a:lt2>
      <a:accent1>
        <a:srgbClr val="F6BC1C"/>
      </a:accent1>
      <a:accent2>
        <a:srgbClr val="AA0F1F"/>
      </a:accent2>
      <a:accent3>
        <a:srgbClr val="000000"/>
      </a:accent3>
      <a:accent4>
        <a:srgbClr val="272727"/>
      </a:accent4>
      <a:accent5>
        <a:srgbClr val="5AAEC1"/>
      </a:accent5>
      <a:accent6>
        <a:srgbClr val="1081A1"/>
      </a:accent6>
      <a:hlink>
        <a:srgbClr val="272727"/>
      </a:hlink>
      <a:folHlink>
        <a:srgbClr val="F6BC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70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TITILL Á EFNI</vt:lpstr>
      <vt:lpstr>WHAT IS  LOREM IPSUM?</vt:lpstr>
      <vt:lpstr>MILLISÍÐA</vt:lpstr>
      <vt:lpstr>LOREM IPSUM FOR AN IMAGE?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</dc:creator>
  <cp:lastModifiedBy>Iris</cp:lastModifiedBy>
  <cp:revision>5</cp:revision>
  <dcterms:created xsi:type="dcterms:W3CDTF">2014-11-03T20:30:50Z</dcterms:created>
  <dcterms:modified xsi:type="dcterms:W3CDTF">2014-11-03T21:49:21Z</dcterms:modified>
</cp:coreProperties>
</file>